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313" r:id="rId3"/>
    <p:sldId id="31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5" r:id="rId60"/>
    <p:sldId id="316" r:id="rId61"/>
    <p:sldId id="317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RUNGTA COLLEGE OF DENTAL SCIENCES AND RESEARCH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34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DEPARTMENT OF GENERAL MEDICINE</a:t>
            </a:r>
            <a:endParaRPr lang="en-IN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SPECIFIC LEARNING OBJECTIVES</a:t>
            </a:r>
            <a:endParaRPr lang="en-IN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ASCITES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PARACENTESIS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SAAG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COMPLICATION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TREATMENT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TESTS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PERITONOTIS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CONTENTS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609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DIAGNOSIS</a:t>
            </a:r>
          </a:p>
          <a:p>
            <a:r>
              <a:rPr lang="en-IN" dirty="0" smtClean="0"/>
              <a:t>PHYSICAL EXAMINATION</a:t>
            </a:r>
          </a:p>
          <a:p>
            <a:r>
              <a:rPr lang="en-IN" dirty="0" smtClean="0"/>
              <a:t>CAUSES</a:t>
            </a:r>
          </a:p>
          <a:p>
            <a:r>
              <a:rPr lang="en-IN" dirty="0" smtClean="0"/>
              <a:t>EVALUATION</a:t>
            </a:r>
          </a:p>
          <a:p>
            <a:r>
              <a:rPr lang="en-IN" dirty="0" smtClean="0"/>
              <a:t>PARACENTESIS</a:t>
            </a:r>
          </a:p>
          <a:p>
            <a:r>
              <a:rPr lang="en-IN" dirty="0" smtClean="0"/>
              <a:t>PATHOGENESIS</a:t>
            </a:r>
          </a:p>
          <a:p>
            <a:r>
              <a:rPr lang="en-IN" dirty="0" smtClean="0"/>
              <a:t>CLINICAL FEATURES</a:t>
            </a:r>
          </a:p>
          <a:p>
            <a:r>
              <a:rPr lang="en-IN" dirty="0" smtClean="0"/>
              <a:t>DIAGNOSIS</a:t>
            </a:r>
          </a:p>
          <a:p>
            <a:r>
              <a:rPr lang="en-IN" dirty="0" smtClean="0"/>
              <a:t>PARACENTESIS TECHNIQUES</a:t>
            </a:r>
          </a:p>
          <a:p>
            <a:r>
              <a:rPr lang="en-IN" dirty="0" smtClean="0"/>
              <a:t>LABORATORY DATA</a:t>
            </a:r>
          </a:p>
          <a:p>
            <a:r>
              <a:rPr lang="en-IN" dirty="0" smtClean="0"/>
              <a:t>CULTURE</a:t>
            </a:r>
          </a:p>
          <a:p>
            <a:r>
              <a:rPr lang="en-IN" dirty="0" smtClean="0"/>
              <a:t>APPROPRIATE TESTS</a:t>
            </a:r>
          </a:p>
          <a:p>
            <a:r>
              <a:rPr lang="en-IN" dirty="0" smtClean="0"/>
              <a:t>SERUM ASCITES ALBUMIN GRADIENT</a:t>
            </a:r>
          </a:p>
          <a:p>
            <a:r>
              <a:rPr lang="en-IN" dirty="0" smtClean="0"/>
              <a:t>CLASSIFICATION OF ASCITES</a:t>
            </a:r>
          </a:p>
          <a:p>
            <a:r>
              <a:rPr lang="en-IN" dirty="0" smtClean="0"/>
              <a:t>COMPLICATIONS</a:t>
            </a:r>
          </a:p>
          <a:p>
            <a:r>
              <a:rPr lang="en-IN" dirty="0" smtClean="0"/>
              <a:t>PERITONITIS</a:t>
            </a:r>
          </a:p>
          <a:p>
            <a:r>
              <a:rPr lang="en-IN" dirty="0" smtClean="0"/>
              <a:t>TREATMENT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6670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CIRRHOSIS CAUUSES 80-85 % OF ASCITES</a:t>
            </a:r>
          </a:p>
          <a:p>
            <a:r>
              <a:rPr lang="en-IN" dirty="0" smtClean="0"/>
              <a:t>ASCITES IS DERIVED FROM THE GREEK WORD “ASKOS” MEANS BAG OR SAC</a:t>
            </a:r>
          </a:p>
          <a:p>
            <a:r>
              <a:rPr lang="en-IN" dirty="0" smtClean="0"/>
              <a:t>IT MEANS PATHOLOGIC FLUID COLLECTION WITHIN THE ABDOMINAL CAVITY</a:t>
            </a:r>
          </a:p>
          <a:p>
            <a:r>
              <a:rPr lang="en-IN" smtClean="0"/>
              <a:t>THE DEVELOPMENT OF ASCITES IS ASSOCIATED WITH A POOR PROGNOSIS AND IMPAIRED QUALITY OF LIFE IN PATIENTS WITH CIRRHOSIS</a:t>
            </a:r>
          </a:p>
          <a:p>
            <a:endParaRPr lang="en-I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7526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QUESTION AND ANSWERS</a:t>
            </a:r>
            <a:endParaRPr lang="en-IN" sz="2400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81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/>
              <a:t>THANK YOU....</a:t>
            </a:r>
            <a:endParaRPr lang="en-IN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25" cy="6786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</TotalTime>
  <Words>145</Words>
  <Application>Microsoft Office PowerPoint</Application>
  <PresentationFormat>On-screen Show (4:3)</PresentationFormat>
  <Paragraphs>46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2022-09-02T05:10:05Z</dcterms:created>
  <dcterms:modified xsi:type="dcterms:W3CDTF">2022-09-28T06:44:19Z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